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F44EF2-5162-4CC1-82D0-6EFD93F7FDA2}" v="98" dt="2020-06-05T05:16:44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413B889-9F59-45CE-B364-C8C857450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" y="1157"/>
            <a:ext cx="12192000" cy="68625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48192"/>
            <a:ext cx="9144000" cy="1095829"/>
          </a:xfrm>
        </p:spPr>
        <p:txBody>
          <a:bodyPr/>
          <a:lstStyle/>
          <a:p>
            <a:r>
              <a:rPr lang="en-US">
                <a:latin typeface="Posterama"/>
                <a:cs typeface="Calibri Light"/>
              </a:rPr>
              <a:t>Title of Presentation</a:t>
            </a:r>
            <a:endParaRPr lang="en-US">
              <a:latin typeface="Posteram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68324"/>
            <a:ext cx="9144000" cy="7849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Posterama"/>
                <a:cs typeface="Calibri"/>
              </a:rPr>
              <a:t>Subhead</a:t>
            </a:r>
            <a:endParaRPr lang="en-US">
              <a:latin typeface="Posterama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5449195-42B0-4690-9187-8B8907C95A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" y="-3174"/>
            <a:ext cx="12235139" cy="686956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72FB41-37AF-456D-B20F-4203E25AB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2371" y="365125"/>
            <a:ext cx="5087258" cy="49099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>
                <a:solidFill>
                  <a:schemeClr val="bg1"/>
                </a:solidFill>
                <a:latin typeface="Posterama"/>
                <a:cs typeface="Calibri Light"/>
              </a:rPr>
              <a:t>Title</a:t>
            </a:r>
            <a:endParaRPr lang="en-US" sz="3200">
              <a:solidFill>
                <a:schemeClr val="bg1"/>
              </a:solidFill>
              <a:latin typeface="Posteram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2CF6D5-2151-43DD-9998-7F6A049BF872}"/>
              </a:ext>
            </a:extLst>
          </p:cNvPr>
          <p:cNvSpPr txBox="1"/>
          <p:nvPr/>
        </p:nvSpPr>
        <p:spPr>
          <a:xfrm>
            <a:off x="2256972" y="1966686"/>
            <a:ext cx="8650513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latin typeface="Posterama"/>
                <a:cs typeface="Calibri"/>
              </a:rPr>
              <a:t>Subhead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Body copy goes here.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1780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 of Presentation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50</cp:revision>
  <dcterms:created xsi:type="dcterms:W3CDTF">2020-06-04T21:38:16Z</dcterms:created>
  <dcterms:modified xsi:type="dcterms:W3CDTF">2020-06-05T05:17:23Z</dcterms:modified>
</cp:coreProperties>
</file>